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38" r:id="rId2"/>
    <p:sldId id="356" r:id="rId3"/>
    <p:sldId id="357" r:id="rId4"/>
    <p:sldId id="359" r:id="rId5"/>
    <p:sldId id="362" r:id="rId6"/>
    <p:sldId id="363" r:id="rId7"/>
    <p:sldId id="347" r:id="rId8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936" y="-4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89999-7C8E-4B10-9431-322A420E6AB6}" type="datetimeFigureOut">
              <a:rPr lang="ru-RU" smtClean="0"/>
              <a:pPr/>
              <a:t>03.08.2016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D7F10-DC24-4C81-9BBF-7089D2B55D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215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133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77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5130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EA7C48FA-53B1-4C63-99BB-771834149710}" type="datetime1">
              <a:rPr lang="ru-RU"/>
              <a:pPr>
                <a:defRPr/>
              </a:pPr>
              <a:t>03.08.2016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417E98A-75C6-4F2E-9AC5-4EF22E825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99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81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6527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73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128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762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019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9854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036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B2994-BF0A-4C94-ADB4-2F1C0F8F2E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6D3C9-C15D-47C9-B9E8-F5FD1DDD6B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838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.gif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gif"/><Relationship Id="rId7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5016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МКУ «Управление образования» Исполнительного комитета </a:t>
            </a:r>
            <a:r>
              <a:rPr lang="ru-RU" sz="2200" b="1" dirty="0" err="1" smtClean="0">
                <a:solidFill>
                  <a:schemeClr val="tx2">
                    <a:lumMod val="50000"/>
                  </a:schemeClr>
                </a:solidFill>
              </a:rPr>
              <a:t>Актанышского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 муниципального района РТ</a:t>
            </a:r>
            <a:endParaRPr lang="ru-RU" sz="2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77684"/>
            <a:ext cx="8229600" cy="3024336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spcBef>
                <a:spcPts val="0"/>
              </a:spcBef>
              <a:buNone/>
              <a:defRPr/>
            </a:pPr>
            <a:endParaRPr lang="en-US" altLang="ru-RU" sz="24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en-US" altLang="ru-RU" sz="24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altLang="ru-RU" sz="2400" b="1" kern="0" dirty="0" smtClean="0">
                <a:solidFill>
                  <a:schemeClr val="tx2">
                    <a:lumMod val="50000"/>
                  </a:schemeClr>
                </a:solidFill>
              </a:rPr>
              <a:t>О </a:t>
            </a:r>
            <a:r>
              <a:rPr lang="ru-RU" sz="2400" b="1" dirty="0" smtClean="0"/>
              <a:t>вступлении в Юнармейское движение</a:t>
            </a:r>
            <a:r>
              <a:rPr lang="ru-RU" sz="2400" b="1" dirty="0" smtClean="0"/>
              <a:t>.</a:t>
            </a:r>
            <a:endParaRPr lang="en-US" sz="2400" b="1" dirty="0" smtClean="0"/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en-US" altLang="ru-RU" sz="2400" b="1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657600" lvl="8" indent="0">
              <a:spcBef>
                <a:spcPts val="0"/>
              </a:spcBef>
              <a:buNone/>
              <a:defRPr/>
            </a:pPr>
            <a:r>
              <a:rPr lang="en-US" altLang="ru-RU" sz="2400" b="1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en-US" altLang="ru-RU" sz="26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r">
              <a:spcBef>
                <a:spcPts val="0"/>
              </a:spcBef>
              <a:buNone/>
              <a:defRPr/>
            </a:pPr>
            <a:endParaRPr lang="en-US" altLang="ru-RU" sz="2400" b="1" kern="0" dirty="0" smtClean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lvl="0" indent="0" algn="r">
              <a:spcBef>
                <a:spcPts val="0"/>
              </a:spcBef>
              <a:buNone/>
              <a:defRPr/>
            </a:pPr>
            <a:endParaRPr lang="en-US" altLang="ru-RU" sz="2400" b="1" kern="0" dirty="0" smtClean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lvl="0" indent="0" algn="r">
              <a:spcBef>
                <a:spcPts val="0"/>
              </a:spcBef>
              <a:buNone/>
              <a:defRPr/>
            </a:pPr>
            <a:endParaRPr lang="en-US" altLang="ru-RU" sz="2400" b="1" kern="0" dirty="0" smtClean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lvl="0" indent="0" algn="r">
              <a:spcBef>
                <a:spcPts val="0"/>
              </a:spcBef>
              <a:buNone/>
              <a:defRPr/>
            </a:pPr>
            <a:endParaRPr lang="en-US" altLang="ru-RU" sz="2400" b="1" kern="0" dirty="0" smtClean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lvl="0" indent="0" algn="r">
              <a:spcBef>
                <a:spcPts val="0"/>
              </a:spcBef>
              <a:buNone/>
              <a:defRPr/>
            </a:pPr>
            <a:r>
              <a:rPr lang="ru-RU" altLang="ru-RU" sz="2200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 </a:t>
            </a:r>
            <a:r>
              <a:rPr lang="ru-RU" altLang="ru-RU" sz="2200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ДПО «</a:t>
            </a:r>
            <a:r>
              <a:rPr lang="ru-RU" altLang="ru-RU" sz="2200" kern="0" dirty="0" err="1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altLang="ru-RU" sz="2200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altLang="ru-RU" sz="2200" kern="0" dirty="0" smtClean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җилкән”</a:t>
            </a:r>
            <a:endParaRPr lang="en-US" altLang="ru-RU" sz="2200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ru-RU" altLang="ru-RU" sz="4400" b="1" kern="0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959" y="195487"/>
            <a:ext cx="730329" cy="720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Содержимое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62" t="11332" r="18777" b="10574"/>
          <a:stretch/>
        </p:blipFill>
        <p:spPr>
          <a:xfrm>
            <a:off x="3431688" y="3143254"/>
            <a:ext cx="2280623" cy="11593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71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bg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6"/>
            <a:ext cx="9144000" cy="516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971552" y="195263"/>
            <a:ext cx="71294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0000FF"/>
                </a:solidFill>
              </a:rPr>
              <a:t>Цели Юнармейского движения</a:t>
            </a:r>
          </a:p>
        </p:txBody>
      </p:sp>
      <p:pic>
        <p:nvPicPr>
          <p:cNvPr id="7173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47638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584599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79"/>
            <a:ext cx="1085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t0.gstatic.com/images?q=tbn:ANd9GcSJvgJ9jp_OHupi2QUsDXcE_4698ID1hqCiIHwiFknZUsS0VcPb6g"/>
          <p:cNvPicPr>
            <a:picLocks noChangeAspect="1" noChangeArrowheads="1"/>
          </p:cNvPicPr>
          <p:nvPr/>
        </p:nvPicPr>
        <p:blipFill rotWithShape="1">
          <a:blip r:embed="rId6"/>
          <a:srcRect b="14422"/>
          <a:stretch/>
        </p:blipFill>
        <p:spPr bwMode="auto">
          <a:xfrm>
            <a:off x="101601" y="1148956"/>
            <a:ext cx="2163763" cy="1087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7"/>
          <a:srcRect l="71004" t="20234" r="1666"/>
          <a:stretch/>
        </p:blipFill>
        <p:spPr bwMode="auto">
          <a:xfrm>
            <a:off x="101601" y="2301479"/>
            <a:ext cx="2163763" cy="1122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2" descr="G:\9 мая 2016г. Парк ПОБЕДЫ\DSC_017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203"/>
          <a:stretch>
            <a:fillRect/>
          </a:stretch>
        </p:blipFill>
        <p:spPr bwMode="auto">
          <a:xfrm>
            <a:off x="107950" y="3489725"/>
            <a:ext cx="2159000" cy="126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TextBox 12"/>
          <p:cNvSpPr txBox="1">
            <a:spLocks noChangeArrowheads="1"/>
          </p:cNvSpPr>
          <p:nvPr/>
        </p:nvSpPr>
        <p:spPr bwMode="auto">
          <a:xfrm>
            <a:off x="2484440" y="1059656"/>
            <a:ext cx="6480175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ru-RU" altLang="ru-RU" sz="2000" b="1" dirty="0">
                <a:latin typeface="+mn-lt"/>
              </a:rPr>
              <a:t>- участие в реализации государственной молодежной политики Российской Федерации;</a:t>
            </a:r>
          </a:p>
          <a:p>
            <a:pPr algn="just" eaLnBrk="1" hangingPunct="1"/>
            <a:r>
              <a:rPr lang="ru-RU" altLang="ru-RU" sz="2000" b="1" dirty="0">
                <a:latin typeface="+mn-lt"/>
              </a:rPr>
              <a:t>- всестороннее развитие и совершенствование личности детей и подростков, удовлетворение их индивидуальных потребностей в интеллектуальном, нравственном и физическом совершенствовании;</a:t>
            </a:r>
          </a:p>
          <a:p>
            <a:pPr algn="just" eaLnBrk="1" hangingPunct="1"/>
            <a:r>
              <a:rPr lang="ru-RU" altLang="ru-RU" sz="2000" b="1" dirty="0">
                <a:latin typeface="+mn-lt"/>
              </a:rPr>
              <a:t>- </a:t>
            </a:r>
            <a:r>
              <a:rPr lang="ru-RU" altLang="ru-RU" sz="2000" b="1" u="sng" dirty="0">
                <a:latin typeface="+mn-lt"/>
              </a:rPr>
              <a:t>повышение в обществе авторитета и престижа военной службы;</a:t>
            </a:r>
          </a:p>
          <a:p>
            <a:pPr algn="just" eaLnBrk="1" hangingPunct="1"/>
            <a:r>
              <a:rPr lang="ru-RU" altLang="ru-RU" sz="2000" b="1" u="sng" dirty="0">
                <a:latin typeface="+mn-lt"/>
              </a:rPr>
              <a:t>- сохранение и приумножение патриотических традиций;</a:t>
            </a:r>
          </a:p>
          <a:p>
            <a:pPr algn="just" eaLnBrk="1" hangingPunct="1"/>
            <a:r>
              <a:rPr lang="ru-RU" altLang="ru-RU" sz="2000" b="1" dirty="0">
                <a:latin typeface="+mn-lt"/>
              </a:rPr>
              <a:t>- формирование у молодежи готовности и практической способности к выполнению гражданского долга и конституционных обязанностей по защите Отечества.</a:t>
            </a:r>
          </a:p>
        </p:txBody>
      </p:sp>
    </p:spTree>
    <p:extLst>
      <p:ext uri="{BB962C8B-B14F-4D97-AF65-F5344CB8AC3E}">
        <p14:creationId xmlns="" xmlns:p14="http://schemas.microsoft.com/office/powerpoint/2010/main" val="38935270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bg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6"/>
            <a:ext cx="9144000" cy="516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971552" y="195263"/>
            <a:ext cx="71294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0000FF"/>
                </a:solidFill>
              </a:rPr>
              <a:t>Задачи Юнармейского движения</a:t>
            </a:r>
          </a:p>
        </p:txBody>
      </p:sp>
      <p:pic>
        <p:nvPicPr>
          <p:cNvPr id="8197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47638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584599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79"/>
            <a:ext cx="1085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C:\Documents and Settings\user\Мои документы\Олег\Дизайн\ФОТО ВСЕ\ПАТРИОТИКА\бАКАНАЧ КИРГИЗ 2014\IMG_5839 (800x53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3189" y="1162052"/>
            <a:ext cx="1736725" cy="912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188" y="2127649"/>
            <a:ext cx="1739900" cy="908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2" descr="G:\КАДЕТЫЫЫЫЫЫ\Зарница-2014\1 день\IMG_44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9" y="3099198"/>
            <a:ext cx="1736725" cy="91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3" descr="G:\КАДЕТЫЫЫЫЫЫ\Зарница-2014\2 день\IMG_5597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"/>
          <a:stretch>
            <a:fillRect/>
          </a:stretch>
        </p:blipFill>
        <p:spPr bwMode="auto">
          <a:xfrm>
            <a:off x="103189" y="4055271"/>
            <a:ext cx="1736725" cy="89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Прямоугольник 17"/>
          <p:cNvSpPr>
            <a:spLocks noChangeArrowheads="1"/>
          </p:cNvSpPr>
          <p:nvPr/>
        </p:nvSpPr>
        <p:spPr bwMode="auto">
          <a:xfrm>
            <a:off x="1843089" y="1059659"/>
            <a:ext cx="733742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1700" b="1" dirty="0">
                <a:latin typeface="+mn-lt"/>
              </a:rPr>
              <a:t>Воспитание у молодежи высокой гражданско-социальной активности, патриотизма, приверженности идеям интернационализма, противодействия идеологии экстремизма;</a:t>
            </a:r>
          </a:p>
          <a:p>
            <a:pPr algn="just" eaLnBrk="1" hangingPunct="1"/>
            <a:r>
              <a:rPr lang="ru-RU" altLang="ru-RU" sz="1700" b="1" u="sng" dirty="0">
                <a:latin typeface="+mn-lt"/>
              </a:rPr>
              <a:t>     Изучение 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pPr algn="just" eaLnBrk="1" hangingPunct="1"/>
            <a:r>
              <a:rPr lang="ru-RU" altLang="ru-RU" sz="1700" b="1" dirty="0">
                <a:latin typeface="+mn-lt"/>
              </a:rPr>
              <a:t>Развитие в молодежной среде ответственности, принципов коллективизма, системы нравственных установок личности на основе присущей российскому обществу системы ценностей;</a:t>
            </a:r>
          </a:p>
          <a:p>
            <a:pPr algn="just" eaLnBrk="1" hangingPunct="1"/>
            <a:r>
              <a:rPr lang="ru-RU" altLang="ru-RU" sz="1700" b="1" u="sng" dirty="0">
                <a:latin typeface="+mn-lt"/>
              </a:rPr>
              <a:t>     Формирование положительной мотивации у молодых людей к прохождению военной службы и подготовке юношей к службе в Вооруженных Силах Российской Федерации;</a:t>
            </a:r>
          </a:p>
          <a:p>
            <a:pPr algn="just" eaLnBrk="1" hangingPunct="1"/>
            <a:r>
              <a:rPr lang="ru-RU" altLang="ru-RU" sz="1700" b="1" u="sng" dirty="0">
                <a:latin typeface="+mn-lt"/>
              </a:rPr>
              <a:t>      Укрепление физической закалки и физической </a:t>
            </a:r>
            <a:r>
              <a:rPr lang="ru-RU" altLang="ru-RU" sz="1700" b="1" u="sng" dirty="0" smtClean="0">
                <a:latin typeface="+mn-lt"/>
              </a:rPr>
              <a:t>выносливости; Активное </a:t>
            </a:r>
            <a:r>
              <a:rPr lang="ru-RU" altLang="ru-RU" sz="1700" b="1" u="sng" dirty="0">
                <a:latin typeface="+mn-lt"/>
              </a:rPr>
              <a:t>приобщение молодежи к военно-техническим знаниям и техническому </a:t>
            </a:r>
            <a:r>
              <a:rPr lang="ru-RU" altLang="ru-RU" sz="1700" b="1" u="sng" dirty="0" smtClean="0">
                <a:latin typeface="+mn-lt"/>
              </a:rPr>
              <a:t>творчеству; Развитие </a:t>
            </a:r>
            <a:r>
              <a:rPr lang="ru-RU" altLang="ru-RU" sz="1700" b="1" u="sng" dirty="0">
                <a:latin typeface="+mn-lt"/>
              </a:rPr>
              <a:t>материально-технической базы Движения.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425590194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bg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6"/>
            <a:ext cx="9144000" cy="516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971552" y="195265"/>
            <a:ext cx="71294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0000FF"/>
                </a:solidFill>
              </a:rPr>
              <a:t>Основные положения Устава Движения «Юнармия»</a:t>
            </a:r>
          </a:p>
          <a:p>
            <a:pPr algn="ctr" eaLnBrk="1" hangingPunct="1"/>
            <a:endParaRPr lang="ru-RU" altLang="ru-RU" sz="2800" b="1">
              <a:solidFill>
                <a:srgbClr val="0000FF"/>
              </a:solidFill>
            </a:endParaRPr>
          </a:p>
        </p:txBody>
      </p:sp>
      <p:pic>
        <p:nvPicPr>
          <p:cNvPr id="10245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47638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584599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79"/>
            <a:ext cx="1085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4" descr="G:\SAVX5674-900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0" y="3843339"/>
            <a:ext cx="2316163" cy="115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5" descr="G:\cf7fa9fbabda6e7ca7e5c5abd9955b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13" y="3863578"/>
            <a:ext cx="228441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Прямоугольник 15"/>
          <p:cNvSpPr>
            <a:spLocks noChangeArrowheads="1"/>
          </p:cNvSpPr>
          <p:nvPr/>
        </p:nvSpPr>
        <p:spPr bwMode="auto">
          <a:xfrm>
            <a:off x="101600" y="1006080"/>
            <a:ext cx="8934896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ru-RU" altLang="ru-RU" sz="2000" b="1" dirty="0">
                <a:latin typeface="+mn-lt"/>
                <a:cs typeface="Times New Roman" pitchFamily="18" charset="0"/>
              </a:rPr>
              <a:t>    </a:t>
            </a:r>
            <a:r>
              <a:rPr lang="ru-RU" altLang="ru-RU" b="1" dirty="0">
                <a:latin typeface="+mn-lt"/>
              </a:rPr>
              <a:t>Участниками Движения могут быть граждане, достигшие 11 лет, и юридические лица - общественные объединения, выразившие поддержку целям Движения и (или) его конкретным акциям.</a:t>
            </a:r>
          </a:p>
          <a:p>
            <a:pPr algn="just" eaLnBrk="1" hangingPunct="1"/>
            <a:r>
              <a:rPr lang="ru-RU" altLang="ru-RU" b="1" dirty="0">
                <a:latin typeface="+mn-lt"/>
              </a:rPr>
              <a:t>    Всероссийский юнармейский слет - является высшим руководящим органом Движения, на котором избирается Главный  штаб  Движения, Начальник Главного штаба Движения и Центральная контрольно-ревизионная комиссия. </a:t>
            </a:r>
          </a:p>
          <a:p>
            <a:pPr algn="just" eaLnBrk="1" hangingPunct="1"/>
            <a:r>
              <a:rPr lang="ru-RU" altLang="ru-RU" b="1" dirty="0">
                <a:latin typeface="+mn-lt"/>
              </a:rPr>
              <a:t>В Субъекте Российской Федерации  создается  Региональное отделение.</a:t>
            </a:r>
          </a:p>
          <a:p>
            <a:pPr algn="just" eaLnBrk="1" hangingPunct="1"/>
            <a:r>
              <a:rPr lang="ru-RU" altLang="ru-RU" b="1" dirty="0">
                <a:latin typeface="+mn-lt"/>
              </a:rPr>
              <a:t>     Региональные отделения Движения не имеют собственных уставов, руководствуются и действуют на основании Устава Движения.</a:t>
            </a:r>
          </a:p>
        </p:txBody>
      </p:sp>
      <p:pic>
        <p:nvPicPr>
          <p:cNvPr id="10251" name="Picture 2" descr="H:\Main\22 PODGOTOVKA HO\Юнармия\фото\IMG_12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0" y="3858816"/>
            <a:ext cx="22875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2469164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bg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6"/>
            <a:ext cx="9144000" cy="5164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042988" y="195265"/>
            <a:ext cx="71294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0000FF"/>
                </a:solidFill>
              </a:rPr>
              <a:t>Задачи по развитию Юнармейского движения:</a:t>
            </a:r>
          </a:p>
          <a:p>
            <a:pPr algn="ctr" eaLnBrk="1" hangingPunct="1"/>
            <a:endParaRPr lang="ru-RU" altLang="ru-RU" sz="2800" b="1" dirty="0">
              <a:solidFill>
                <a:srgbClr val="0000FF"/>
              </a:solidFill>
            </a:endParaRPr>
          </a:p>
        </p:txBody>
      </p:sp>
      <p:pic>
        <p:nvPicPr>
          <p:cNvPr id="13317" name="Рисунок 13" descr="r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147638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14" descr="rt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584599"/>
            <a:ext cx="1428750" cy="58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4" descr="C:\Documents and Settings\artem\Мои документы\Untitled-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479"/>
            <a:ext cx="10858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Прямоугольник 20"/>
          <p:cNvSpPr>
            <a:spLocks noChangeArrowheads="1"/>
          </p:cNvSpPr>
          <p:nvPr/>
        </p:nvSpPr>
        <p:spPr bwMode="auto">
          <a:xfrm>
            <a:off x="323852" y="1135858"/>
            <a:ext cx="8568629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r>
              <a:rPr lang="ru-RU" altLang="ru-RU" sz="2000" b="1" dirty="0" smtClean="0">
                <a:latin typeface="+mn-lt"/>
              </a:rPr>
              <a:t>до 10 августа провести презентацию Движения и принять Торжественную клятву у первых граждан, вступающих в Юнармейское движение.</a:t>
            </a:r>
          </a:p>
          <a:p>
            <a:pPr algn="just" eaLnBrk="1" hangingPunct="1">
              <a:tabLst>
                <a:tab pos="363538" algn="l"/>
              </a:tabLst>
            </a:pPr>
            <a:endParaRPr lang="ru-RU" altLang="ru-RU" sz="2000" b="1" dirty="0" smtClean="0">
              <a:latin typeface="+mn-lt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r>
              <a:rPr lang="ru-RU" altLang="ru-RU" sz="2000" b="1" dirty="0" smtClean="0">
                <a:latin typeface="+mn-lt"/>
              </a:rPr>
              <a:t>   до </a:t>
            </a:r>
            <a:r>
              <a:rPr lang="en-US" altLang="ru-RU" sz="2000" b="1" dirty="0" smtClean="0">
                <a:latin typeface="+mn-lt"/>
              </a:rPr>
              <a:t>10</a:t>
            </a:r>
            <a:r>
              <a:rPr lang="ru-RU" altLang="ru-RU" sz="2000" b="1" dirty="0" smtClean="0">
                <a:latin typeface="+mn-lt"/>
              </a:rPr>
              <a:t> </a:t>
            </a:r>
            <a:r>
              <a:rPr lang="ru-RU" altLang="ru-RU" sz="2000" b="1" dirty="0">
                <a:latin typeface="+mn-lt"/>
              </a:rPr>
              <a:t>сентября 2016 года сформировать Юнармейские отряды в </a:t>
            </a:r>
            <a:r>
              <a:rPr lang="en-US" altLang="ru-RU" sz="2000" b="1" dirty="0" smtClean="0">
                <a:latin typeface="+mn-lt"/>
              </a:rPr>
              <a:t> </a:t>
            </a:r>
            <a:r>
              <a:rPr lang="ru-RU" altLang="ru-RU" sz="2000" b="1" dirty="0" smtClean="0">
                <a:latin typeface="+mn-lt"/>
              </a:rPr>
              <a:t>детских общественных организациях  ОУ МР;</a:t>
            </a:r>
          </a:p>
          <a:p>
            <a:pPr algn="just" eaLnBrk="1" hangingPunct="1">
              <a:tabLst>
                <a:tab pos="363538" algn="l"/>
              </a:tabLst>
            </a:pPr>
            <a:endParaRPr lang="ru-RU" altLang="ru-RU" sz="2000" b="1" dirty="0">
              <a:latin typeface="+mn-lt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r>
              <a:rPr lang="ru-RU" altLang="ru-RU" sz="2000" b="1" dirty="0" smtClean="0">
                <a:latin typeface="+mn-lt"/>
              </a:rPr>
              <a:t>до 10 </a:t>
            </a:r>
            <a:r>
              <a:rPr lang="ru-RU" altLang="ru-RU" sz="2000" b="1" dirty="0">
                <a:latin typeface="+mn-lt"/>
              </a:rPr>
              <a:t>октября составить планы мероприятий местных отделений и отрядов движения «ЮНАРМИЯ» в </a:t>
            </a:r>
            <a:r>
              <a:rPr lang="ru-RU" altLang="ru-RU" sz="2000" b="1" dirty="0" smtClean="0">
                <a:latin typeface="+mn-lt"/>
              </a:rPr>
              <a:t> </a:t>
            </a:r>
            <a:r>
              <a:rPr lang="ru-RU" altLang="ru-RU" sz="2000" b="1" dirty="0">
                <a:latin typeface="+mn-lt"/>
              </a:rPr>
              <a:t>школах</a:t>
            </a:r>
            <a:r>
              <a:rPr lang="ru-RU" altLang="ru-RU" sz="2000" b="1" dirty="0" smtClean="0">
                <a:latin typeface="+mn-lt"/>
              </a:rPr>
              <a:t>;</a:t>
            </a:r>
          </a:p>
          <a:p>
            <a:pPr algn="just" eaLnBrk="1" hangingPunct="1">
              <a:tabLst>
                <a:tab pos="363538" algn="l"/>
              </a:tabLst>
            </a:pPr>
            <a:endParaRPr lang="ru-RU" altLang="ru-RU" sz="2000" b="1" dirty="0">
              <a:latin typeface="+mn-lt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 smtClean="0">
              <a:latin typeface="+mn-lt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tabLst>
                <a:tab pos="363538" algn="l"/>
              </a:tabLst>
            </a:pPr>
            <a:endParaRPr lang="ru-RU" altLang="ru-RU" sz="2000" b="1" dirty="0"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004211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09588"/>
          </a:xfrm>
        </p:spPr>
        <p:txBody>
          <a:bodyPr>
            <a:normAutofit/>
          </a:bodyPr>
          <a:lstStyle/>
          <a:p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Поручение 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9583"/>
            <a:ext cx="8712968" cy="353504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Направить до </a:t>
            </a:r>
            <a:r>
              <a:rPr lang="ru-RU" b="1" dirty="0" smtClean="0">
                <a:solidFill>
                  <a:srgbClr val="C00000"/>
                </a:solidFill>
              </a:rPr>
              <a:t>12 августа 2016г.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списки участников, </a:t>
            </a:r>
            <a:r>
              <a:rPr lang="ru-RU" b="1" dirty="0" smtClean="0"/>
              <a:t>вступающих в Юнармейское движение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на эл. адрес </a:t>
            </a:r>
            <a:r>
              <a:rPr lang="en-US" b="1" dirty="0" smtClean="0">
                <a:solidFill>
                  <a:srgbClr val="C00000"/>
                </a:solidFill>
              </a:rPr>
              <a:t>habirova_63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@</a:t>
            </a:r>
            <a:r>
              <a:rPr lang="en-US" b="1" dirty="0" err="1" smtClean="0">
                <a:solidFill>
                  <a:srgbClr val="C00000"/>
                </a:solidFill>
              </a:rPr>
              <a:t>mail.ru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1667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320438" cy="602137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Calibri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4" y="411510"/>
            <a:ext cx="8712966" cy="4464496"/>
          </a:xfrm>
        </p:spPr>
        <p:txBody>
          <a:bodyPr>
            <a:normAutofit/>
          </a:bodyPr>
          <a:lstStyle/>
          <a:p>
            <a:pPr marL="0" lvl="0" indent="342900" algn="ctr">
              <a:lnSpc>
                <a:spcPct val="107000"/>
              </a:lnSpc>
              <a:spcBef>
                <a:spcPts val="0"/>
              </a:spcBef>
              <a:buNone/>
            </a:pPr>
            <a:endParaRPr lang="ru-RU" sz="2800" b="1" u="sng" dirty="0" smtClean="0">
              <a:solidFill>
                <a:schemeClr val="tx2">
                  <a:lumMod val="50000"/>
                </a:schemeClr>
              </a:solidFill>
              <a:ea typeface="Calibri"/>
              <a:cs typeface="Arial" panose="020B0604020202020204" pitchFamily="34" charset="0"/>
            </a:endParaRPr>
          </a:p>
          <a:p>
            <a:pPr marL="0" lvl="0" indent="342900" algn="ctr">
              <a:lnSpc>
                <a:spcPct val="107000"/>
              </a:lnSpc>
              <a:spcBef>
                <a:spcPts val="0"/>
              </a:spcBef>
              <a:buNone/>
            </a:pPr>
            <a:endParaRPr lang="ru-RU" sz="2800" b="1" u="sng" dirty="0" smtClean="0">
              <a:solidFill>
                <a:schemeClr val="tx2">
                  <a:lumMod val="50000"/>
                </a:schemeClr>
              </a:solidFill>
              <a:ea typeface="Calibri"/>
              <a:cs typeface="Arial" panose="020B0604020202020204" pitchFamily="34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ru-RU" sz="4400" b="1" dirty="0" smtClean="0">
              <a:solidFill>
                <a:srgbClr val="1F497D">
                  <a:lumMod val="50000"/>
                </a:srgbClr>
              </a:solidFill>
              <a:ea typeface="Times New Roman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1F497D">
                    <a:lumMod val="50000"/>
                  </a:srgbClr>
                </a:solidFill>
                <a:ea typeface="Times New Roman"/>
              </a:rPr>
              <a:t>СПАСИБО </a:t>
            </a:r>
            <a:r>
              <a:rPr lang="ru-RU" sz="4400" b="1" dirty="0">
                <a:solidFill>
                  <a:srgbClr val="1F497D">
                    <a:lumMod val="50000"/>
                  </a:srgbClr>
                </a:solidFill>
                <a:ea typeface="Times New Roman"/>
              </a:rPr>
              <a:t>ЗА ВНИМАНИЕ!</a:t>
            </a:r>
          </a:p>
          <a:p>
            <a:pPr algn="just"/>
            <a:endParaRPr lang="ru-RU" sz="2800" b="1" dirty="0" smtClean="0">
              <a:latin typeface="Times New Roman"/>
              <a:ea typeface="Calibri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24171721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295</Words>
  <Application>Microsoft Office PowerPoint</Application>
  <PresentationFormat>Экран (16:9)</PresentationFormat>
  <Paragraphs>55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1_Тема Office</vt:lpstr>
      <vt:lpstr>  МКУ «Управление образования» Исполнительного комитета Актанышского муниципального района РТ</vt:lpstr>
      <vt:lpstr>Слайд 2</vt:lpstr>
      <vt:lpstr>Слайд 3</vt:lpstr>
      <vt:lpstr>Слайд 4</vt:lpstr>
      <vt:lpstr>Слайд 5</vt:lpstr>
      <vt:lpstr>Поручение </vt:lpstr>
      <vt:lpstr>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МКУ УО АМР</cp:lastModifiedBy>
  <cp:revision>129</cp:revision>
  <cp:lastPrinted>2016-07-21T07:06:58Z</cp:lastPrinted>
  <dcterms:created xsi:type="dcterms:W3CDTF">2016-05-30T16:36:35Z</dcterms:created>
  <dcterms:modified xsi:type="dcterms:W3CDTF">2016-08-03T06:17:47Z</dcterms:modified>
</cp:coreProperties>
</file>